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888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451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037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5411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6596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8052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152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97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4952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535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8774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88021-02D2-4B51-AF37-E016685A94AC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AB5B8-3B48-4BEA-AF76-98CB8C3082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82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783679" y="4998765"/>
            <a:ext cx="56840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EGF </a:t>
            </a:r>
            <a:r>
              <a:rPr lang="en-US" sz="12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BioLISA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using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recombinant human soluble EGFR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[Cat# S01-040]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for capturing and recombinant human EGF </a:t>
            </a:r>
            <a:r>
              <a:rPr lang="en-US" sz="1200" b="1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[Cat# 100-109]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as standard. A rabbit anti-human EGF antibody in combination with an anti-rabbit Biotin antibody was </a:t>
            </a:r>
            <a:r>
              <a:rPr lang="en-US" sz="1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used </a:t>
            </a:r>
            <a:r>
              <a:rPr lang="en-US" sz="1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for detection.  </a:t>
            </a:r>
            <a:endParaRPr lang="de-DE" sz="1200" dirty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600564" y="946655"/>
            <a:ext cx="392934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BioLISA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rh soluble EGFR / EGF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#S01-040 / 100-009)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300" y="1885950"/>
            <a:ext cx="3327400" cy="309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088526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9</cp:revision>
  <dcterms:created xsi:type="dcterms:W3CDTF">2014-04-11T11:38:37Z</dcterms:created>
  <dcterms:modified xsi:type="dcterms:W3CDTF">2015-04-14T06:22:39Z</dcterms:modified>
</cp:coreProperties>
</file>